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401052a2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e401052a2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401052a2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401052a2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401052a2a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e401052a2a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401052a2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401052a2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22bad48c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22bad48c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22bad48c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22bad48c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e401052a2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e401052a2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401052a2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e401052a2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401052a2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e401052a2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107375" y="301200"/>
            <a:ext cx="4661400" cy="9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BRCA General Meeting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4.14.2025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600"/>
              <a:buAutoNum type="arabicPeriod"/>
            </a:pPr>
            <a:r>
              <a:rPr b="1" lang="en" sz="1600">
                <a:solidFill>
                  <a:srgbClr val="202020"/>
                </a:solidFill>
                <a:highlight>
                  <a:srgbClr val="FFFFFF"/>
                </a:highlight>
              </a:rPr>
              <a:t>Call to order / Quorum present </a:t>
            </a:r>
            <a:endParaRPr b="1" sz="160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600"/>
              <a:buAutoNum type="arabicPeriod"/>
            </a:pPr>
            <a:r>
              <a:rPr b="1" lang="en" sz="1600">
                <a:solidFill>
                  <a:srgbClr val="202020"/>
                </a:solidFill>
                <a:highlight>
                  <a:srgbClr val="FFFFFF"/>
                </a:highlight>
              </a:rPr>
              <a:t>Reading of the minutes </a:t>
            </a:r>
            <a:endParaRPr b="1" sz="160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600"/>
              <a:buAutoNum type="arabicPeriod"/>
            </a:pPr>
            <a:r>
              <a:rPr b="1" lang="en" sz="1600">
                <a:solidFill>
                  <a:srgbClr val="202020"/>
                </a:solidFill>
                <a:highlight>
                  <a:srgbClr val="FFFFFF"/>
                </a:highlight>
              </a:rPr>
              <a:t>Report of the Treasurer </a:t>
            </a:r>
            <a:endParaRPr b="1" sz="160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600"/>
              <a:buAutoNum type="arabicPeriod"/>
            </a:pPr>
            <a:r>
              <a:rPr b="1" lang="en" sz="1600">
                <a:solidFill>
                  <a:srgbClr val="202020"/>
                </a:solidFill>
                <a:highlight>
                  <a:srgbClr val="FFFFFF"/>
                </a:highlight>
              </a:rPr>
              <a:t>Reports of the Committees </a:t>
            </a:r>
            <a:endParaRPr b="1" sz="160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600"/>
              <a:buAutoNum type="arabicPeriod"/>
            </a:pPr>
            <a:r>
              <a:rPr b="1" lang="en" sz="1600">
                <a:solidFill>
                  <a:srgbClr val="202020"/>
                </a:solidFill>
                <a:highlight>
                  <a:srgbClr val="FFFFFF"/>
                </a:highlight>
              </a:rPr>
              <a:t>Old Business </a:t>
            </a:r>
            <a:endParaRPr b="1" sz="160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600"/>
              <a:buAutoNum type="arabicPeriod"/>
            </a:pPr>
            <a:r>
              <a:rPr b="1" lang="en" sz="1600">
                <a:solidFill>
                  <a:srgbClr val="202020"/>
                </a:solidFill>
                <a:highlight>
                  <a:srgbClr val="FFFFFF"/>
                </a:highlight>
              </a:rPr>
              <a:t>New Business </a:t>
            </a:r>
            <a:endParaRPr b="1" sz="160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en" sz="1600">
                <a:solidFill>
                  <a:schemeClr val="dk1"/>
                </a:solidFill>
                <a:highlight>
                  <a:srgbClr val="FFFFFF"/>
                </a:highlight>
              </a:rPr>
              <a:t>•    Board Elections</a:t>
            </a:r>
            <a:endParaRPr b="1"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en" sz="1600">
                <a:solidFill>
                  <a:schemeClr val="dk1"/>
                </a:solidFill>
                <a:highlight>
                  <a:srgbClr val="FFFFFF"/>
                </a:highlight>
              </a:rPr>
              <a:t>•    FMC Proposal to extend deer management activities year-round </a:t>
            </a:r>
            <a:endParaRPr b="1"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en" sz="1600">
                <a:solidFill>
                  <a:schemeClr val="dk1"/>
                </a:solidFill>
                <a:highlight>
                  <a:srgbClr val="FFFFFF"/>
                </a:highlight>
              </a:rPr>
              <a:t>Announcements</a:t>
            </a:r>
            <a:endParaRPr b="1"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en" sz="1600">
                <a:solidFill>
                  <a:schemeClr val="dk1"/>
                </a:solidFill>
                <a:highlight>
                  <a:srgbClr val="FFFFFF"/>
                </a:highlight>
              </a:rPr>
              <a:t>Adjournment </a:t>
            </a:r>
            <a:endParaRPr b="1"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Treasurer Report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1170125"/>
            <a:ext cx="681979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Reports of Committees</a:t>
            </a:r>
            <a:r>
              <a:rPr b="1" lang="en"/>
              <a:t>	</a:t>
            </a:r>
            <a:endParaRPr b="1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Membership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Finance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Security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Forest Management 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Erosion Control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Pier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Commons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Social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Zoning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Kids Camp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Pool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Business Topics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Board Elections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Deer Management Proposal for year-round culling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Slate for 2025</a:t>
            </a:r>
            <a:endParaRPr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00" y="571275"/>
            <a:ext cx="5438800" cy="441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Deer Management Proposal for year-round 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879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500">
                <a:solidFill>
                  <a:srgbClr val="202020"/>
                </a:solidFill>
                <a:highlight>
                  <a:srgbClr val="FFFFFF"/>
                </a:highlight>
              </a:rPr>
              <a:t>PROPOSED MOTION:</a:t>
            </a:r>
            <a:r>
              <a:rPr lang="en" sz="1500">
                <a:solidFill>
                  <a:srgbClr val="202020"/>
                </a:solidFill>
                <a:highlight>
                  <a:srgbClr val="FFFFFF"/>
                </a:highlight>
              </a:rPr>
              <a:t> Authorize the BRCA to manage deer activities year-round in the BRCA Big Woods in accordance with applicable laws and regulations.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89100" y="0"/>
            <a:ext cx="257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Capital Project</a:t>
            </a:r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400" y="396325"/>
            <a:ext cx="7021375" cy="474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Erosion Control</a:t>
            </a:r>
            <a:endParaRPr/>
          </a:p>
        </p:txBody>
      </p:sp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8400" y="865325"/>
            <a:ext cx="6567803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Erosion Control </a:t>
            </a:r>
            <a:endParaRPr/>
          </a:p>
        </p:txBody>
      </p:sp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4078" y="712925"/>
            <a:ext cx="5448373" cy="425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